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61" r:id="rId4"/>
    <p:sldId id="259" r:id="rId5"/>
    <p:sldId id="262" r:id="rId6"/>
    <p:sldId id="264" r:id="rId7"/>
    <p:sldId id="265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8567-61F6-4659-8664-A7D216E6250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3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8C711-2AEF-4DFF-845A-BFBEF9AA6A6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5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9909A-A6A3-4B8A-8092-D99DDF85FFC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2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ADDB-DAB2-4880-B180-9E619310DFB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4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D361-5497-423A-A07E-13C223E4FBC6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70BE-A909-4998-A01F-E05958021BC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65E64-3BC7-44E7-95F1-1EAA207F982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C8EA-41E4-4912-AF5E-52FCE7012CA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4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4CFC2-7B09-4DEA-8BE4-A6F32F27DA9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D2DFE-7A3C-481F-A043-E1052AC2FFC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3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412A6-417F-4112-B858-AC37969C55D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107005-3476-4624-B3AC-F92AC56AC23B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8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cW9Ct000y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6857999" cy="2506663"/>
          </a:xfrm>
        </p:spPr>
        <p:txBody>
          <a:bodyPr/>
          <a:lstStyle/>
          <a:p>
            <a:pPr eaLnBrk="1" hangingPunct="1"/>
            <a:r>
              <a:rPr lang="es-ES" sz="4800" b="1" dirty="0" err="1" smtClean="0">
                <a:solidFill>
                  <a:schemeClr val="bg1"/>
                </a:solidFill>
              </a:rPr>
              <a:t>How’s</a:t>
            </a:r>
            <a:r>
              <a:rPr lang="es-ES" sz="4800" b="1" dirty="0" smtClean="0">
                <a:solidFill>
                  <a:schemeClr val="bg1"/>
                </a:solidFill>
              </a:rPr>
              <a:t> </a:t>
            </a:r>
            <a:r>
              <a:rPr lang="es-ES" sz="4800" b="1" dirty="0" err="1" smtClean="0">
                <a:solidFill>
                  <a:schemeClr val="bg1"/>
                </a:solidFill>
              </a:rPr>
              <a:t>the</a:t>
            </a:r>
            <a:r>
              <a:rPr lang="es-ES" sz="4800" b="1" dirty="0" smtClean="0">
                <a:solidFill>
                  <a:schemeClr val="bg1"/>
                </a:solidFill>
              </a:rPr>
              <a:t> </a:t>
            </a:r>
            <a:r>
              <a:rPr lang="es-ES" sz="4800" b="1" dirty="0" err="1" smtClean="0">
                <a:solidFill>
                  <a:schemeClr val="bg1"/>
                </a:solidFill>
              </a:rPr>
              <a:t>weather</a:t>
            </a:r>
            <a:r>
              <a:rPr lang="es-ES" sz="48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1911349" y="2743200"/>
            <a:ext cx="4864100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400" b="1" dirty="0" err="1" smtClean="0">
                <a:solidFill>
                  <a:srgbClr val="FFFF00"/>
                </a:solidFill>
              </a:rPr>
              <a:t>Before</a:t>
            </a:r>
            <a:r>
              <a:rPr lang="es-ES" sz="2400" b="1" dirty="0" smtClean="0">
                <a:solidFill>
                  <a:srgbClr val="FFFF00"/>
                </a:solidFill>
              </a:rPr>
              <a:t> </a:t>
            </a:r>
            <a:r>
              <a:rPr lang="es-ES" sz="2400" b="1" dirty="0" err="1" smtClean="0">
                <a:solidFill>
                  <a:srgbClr val="FFFF00"/>
                </a:solidFill>
              </a:rPr>
              <a:t>start</a:t>
            </a:r>
            <a:r>
              <a:rPr lang="es-ES" sz="2400" b="1" dirty="0" smtClean="0">
                <a:solidFill>
                  <a:srgbClr val="FFFF00"/>
                </a:solidFill>
              </a:rPr>
              <a:t> listen and dance (antes de comenzar, escuchen y bailen la siguiente canción)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s-ES" sz="2400" b="1" dirty="0" smtClean="0">
                <a:solidFill>
                  <a:srgbClr val="FF0000"/>
                </a:solidFill>
                <a:hlinkClick r:id="rId3"/>
              </a:rPr>
              <a:t>www.youtube.com/watch?v=XcW9Ct000yY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Fujitsu\Desktop\wea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472"/>
            <a:ext cx="9144000" cy="690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Fujitsu\Desktop\thank you..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4114800" cy="179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             </a:t>
            </a:r>
            <a:r>
              <a:rPr lang="en-US" dirty="0" err="1" smtClean="0"/>
              <a:t>identificar</a:t>
            </a:r>
            <a:r>
              <a:rPr lang="en-US" dirty="0" smtClean="0"/>
              <a:t> los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climas</a:t>
            </a:r>
            <a:r>
              <a:rPr lang="en-US" dirty="0" smtClean="0"/>
              <a:t> o </a:t>
            </a:r>
            <a:r>
              <a:rPr lang="en-US" dirty="0" err="1" smtClean="0"/>
              <a:t>sensaciones</a:t>
            </a:r>
            <a:r>
              <a:rPr lang="en-US" dirty="0" smtClean="0"/>
              <a:t> </a:t>
            </a:r>
            <a:r>
              <a:rPr lang="en-US" dirty="0" err="1" smtClean="0"/>
              <a:t>termicas</a:t>
            </a:r>
            <a:r>
              <a:rPr lang="en-US" dirty="0" smtClean="0"/>
              <a:t>, y con </a:t>
            </a:r>
            <a:r>
              <a:rPr lang="en-US" dirty="0" err="1" smtClean="0"/>
              <a:t>apoyo</a:t>
            </a:r>
            <a:r>
              <a:rPr lang="en-US" dirty="0" smtClean="0"/>
              <a:t> de la </a:t>
            </a:r>
            <a:r>
              <a:rPr lang="en-US" dirty="0" err="1" smtClean="0"/>
              <a:t>familia</a:t>
            </a:r>
            <a:r>
              <a:rPr lang="en-US" dirty="0" smtClean="0"/>
              <a:t> leer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en </a:t>
            </a:r>
            <a:r>
              <a:rPr lang="en-US" dirty="0" err="1" smtClean="0"/>
              <a:t>inglés</a:t>
            </a:r>
            <a:r>
              <a:rPr lang="en-US" dirty="0" smtClean="0"/>
              <a:t> y </a:t>
            </a:r>
            <a:r>
              <a:rPr lang="en-US" dirty="0" err="1" smtClean="0"/>
              <a:t>repetirlas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 </a:t>
            </a:r>
            <a:r>
              <a:rPr lang="en-US" dirty="0" err="1" smtClean="0"/>
              <a:t>necesarias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7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4542" y="4572000"/>
            <a:ext cx="41342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FFFF00"/>
                </a:solidFill>
              </a:rPr>
              <a:t>It’s rainy.</a:t>
            </a:r>
          </a:p>
        </p:txBody>
      </p:sp>
      <p:pic>
        <p:nvPicPr>
          <p:cNvPr id="2051" name="Picture 3" descr="C:\Users\Fujitsu\Desktop\rainy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133"/>
            <a:ext cx="4495800" cy="445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7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4542" y="4572000"/>
            <a:ext cx="49037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FFFF00"/>
                </a:solidFill>
              </a:rPr>
              <a:t>It’s cloudy.</a:t>
            </a:r>
          </a:p>
        </p:txBody>
      </p:sp>
      <p:pic>
        <p:nvPicPr>
          <p:cNvPr id="4098" name="Picture 2" descr="C:\Users\Fujitsu\Desktop\cloudy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11" y="6927"/>
            <a:ext cx="5033962" cy="366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2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4542" y="4572000"/>
            <a:ext cx="45446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FFFF00"/>
                </a:solidFill>
              </a:rPr>
              <a:t>It’s </a:t>
            </a:r>
            <a:r>
              <a:rPr lang="en-US" sz="7200" b="1" i="1" dirty="0" smtClean="0">
                <a:solidFill>
                  <a:srgbClr val="FFFF00"/>
                </a:solidFill>
              </a:rPr>
              <a:t>windy.</a:t>
            </a:r>
            <a:endParaRPr lang="en-US" sz="7200" b="1" i="1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Fujitsu\Desktop\win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691" y="0"/>
            <a:ext cx="4038600" cy="42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7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4542" y="4572000"/>
            <a:ext cx="48011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FFFF00"/>
                </a:solidFill>
              </a:rPr>
              <a:t>It’s </a:t>
            </a:r>
            <a:r>
              <a:rPr lang="en-US" sz="7200" b="1" i="1" dirty="0" smtClean="0">
                <a:solidFill>
                  <a:srgbClr val="FFFF00"/>
                </a:solidFill>
              </a:rPr>
              <a:t>snowy.</a:t>
            </a:r>
            <a:endParaRPr lang="en-US" sz="7200" b="1" i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Fujitsu\Desktop\snow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3" y="13855"/>
            <a:ext cx="3938587" cy="36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2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4542" y="4572000"/>
            <a:ext cx="46472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FFFF00"/>
                </a:solidFill>
              </a:rPr>
              <a:t>It’s </a:t>
            </a:r>
            <a:r>
              <a:rPr lang="en-US" sz="7200" b="1" i="1" dirty="0" smtClean="0">
                <a:solidFill>
                  <a:srgbClr val="FFFF00"/>
                </a:solidFill>
              </a:rPr>
              <a:t>sunny.</a:t>
            </a:r>
            <a:endParaRPr lang="en-US" sz="7200" b="1" i="1" dirty="0">
              <a:solidFill>
                <a:srgbClr val="FFFF00"/>
              </a:solidFill>
            </a:endParaRPr>
          </a:p>
        </p:txBody>
      </p:sp>
      <p:pic>
        <p:nvPicPr>
          <p:cNvPr id="8194" name="Picture 2" descr="C:\Users\Fujitsu\Desktop\sun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2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Fujitsu\Desktop\co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277" y="1784700"/>
            <a:ext cx="3676650" cy="50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3998" y="762000"/>
            <a:ext cx="50938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i="1" dirty="0">
                <a:solidFill>
                  <a:srgbClr val="FFFF00"/>
                </a:solidFill>
              </a:rPr>
              <a:t>It’s </a:t>
            </a:r>
            <a:r>
              <a:rPr lang="en-US" sz="8000" b="1" i="1" dirty="0" smtClean="0">
                <a:solidFill>
                  <a:srgbClr val="FFFF00"/>
                </a:solidFill>
              </a:rPr>
              <a:t>cold.</a:t>
            </a:r>
            <a:endParaRPr lang="en-US" sz="8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Fujitsu\Desktop\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1"/>
            <a:ext cx="3962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3998" y="762000"/>
            <a:ext cx="50938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i="1" dirty="0">
                <a:solidFill>
                  <a:srgbClr val="FFFF00"/>
                </a:solidFill>
              </a:rPr>
              <a:t>It’s </a:t>
            </a:r>
            <a:r>
              <a:rPr lang="en-US" sz="8000" b="1" i="1" dirty="0" smtClean="0">
                <a:solidFill>
                  <a:srgbClr val="FFFF00"/>
                </a:solidFill>
              </a:rPr>
              <a:t>hot.</a:t>
            </a:r>
            <a:endParaRPr lang="en-US" sz="8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74</Words>
  <Application>Microsoft Office PowerPoint</Application>
  <PresentationFormat>Presentación en pantalla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How’s the weather?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How’s the weather?</dc:title>
  <dc:creator>Fujitsu</dc:creator>
  <cp:lastModifiedBy>palu</cp:lastModifiedBy>
  <cp:revision>12</cp:revision>
  <dcterms:created xsi:type="dcterms:W3CDTF">2015-06-03T17:01:31Z</dcterms:created>
  <dcterms:modified xsi:type="dcterms:W3CDTF">2020-04-29T22:51:06Z</dcterms:modified>
</cp:coreProperties>
</file>