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AF69BEF-37FF-4257-9BF3-59F246A772B1}" type="datetimeFigureOut">
              <a:rPr lang="es-ES" smtClean="0"/>
              <a:pPr/>
              <a:t>24/06/2020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128020D-45FE-4B9C-829A-90B0F894C9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9BEF-37FF-4257-9BF3-59F246A772B1}" type="datetimeFigureOut">
              <a:rPr lang="es-ES" smtClean="0"/>
              <a:pPr/>
              <a:t>24/06/2020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8020D-45FE-4B9C-829A-90B0F894C9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9BEF-37FF-4257-9BF3-59F246A772B1}" type="datetimeFigureOut">
              <a:rPr lang="es-ES" smtClean="0"/>
              <a:pPr/>
              <a:t>24/06/2020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8020D-45FE-4B9C-829A-90B0F894C9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F69BEF-37FF-4257-9BF3-59F246A772B1}" type="datetimeFigureOut">
              <a:rPr lang="es-ES" smtClean="0"/>
              <a:pPr/>
              <a:t>24/06/2020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128020D-45FE-4B9C-829A-90B0F894C9CE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AF69BEF-37FF-4257-9BF3-59F246A772B1}" type="datetimeFigureOut">
              <a:rPr lang="es-ES" smtClean="0"/>
              <a:pPr/>
              <a:t>24/06/2020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128020D-45FE-4B9C-829A-90B0F894C9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9BEF-37FF-4257-9BF3-59F246A772B1}" type="datetimeFigureOut">
              <a:rPr lang="es-ES" smtClean="0"/>
              <a:pPr/>
              <a:t>24/06/2020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8020D-45FE-4B9C-829A-90B0F894C9CE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9BEF-37FF-4257-9BF3-59F246A772B1}" type="datetimeFigureOut">
              <a:rPr lang="es-ES" smtClean="0"/>
              <a:pPr/>
              <a:t>24/06/2020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8020D-45FE-4B9C-829A-90B0F894C9CE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F69BEF-37FF-4257-9BF3-59F246A772B1}" type="datetimeFigureOut">
              <a:rPr lang="es-ES" smtClean="0"/>
              <a:pPr/>
              <a:t>24/06/2020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128020D-45FE-4B9C-829A-90B0F894C9CE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9BEF-37FF-4257-9BF3-59F246A772B1}" type="datetimeFigureOut">
              <a:rPr lang="es-ES" smtClean="0"/>
              <a:pPr/>
              <a:t>24/06/2020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8020D-45FE-4B9C-829A-90B0F894C9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F69BEF-37FF-4257-9BF3-59F246A772B1}" type="datetimeFigureOut">
              <a:rPr lang="es-ES" smtClean="0"/>
              <a:pPr/>
              <a:t>24/06/2020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128020D-45FE-4B9C-829A-90B0F894C9CE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F69BEF-37FF-4257-9BF3-59F246A772B1}" type="datetimeFigureOut">
              <a:rPr lang="es-ES" smtClean="0"/>
              <a:pPr/>
              <a:t>24/06/2020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128020D-45FE-4B9C-829A-90B0F894C9CE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AF69BEF-37FF-4257-9BF3-59F246A772B1}" type="datetimeFigureOut">
              <a:rPr lang="es-ES" smtClean="0"/>
              <a:pPr/>
              <a:t>24/06/2020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28020D-45FE-4B9C-829A-90B0F894C9C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olegioclubhipico.cl/component/contact/12-contacts/1-colegio-club-hipico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youtube.com/watch?v=x_T-IZU1CQ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43108" y="3786190"/>
            <a:ext cx="6315092" cy="2588732"/>
          </a:xfrm>
        </p:spPr>
        <p:txBody>
          <a:bodyPr>
            <a:normAutofit fontScale="77500" lnSpcReduction="20000"/>
          </a:bodyPr>
          <a:lstStyle/>
          <a:p>
            <a:r>
              <a:rPr lang="es-ES" u="sng" dirty="0" smtClean="0"/>
              <a:t>Objetivos de aprendizaje:</a:t>
            </a:r>
            <a:endParaRPr lang="es-ES" b="0" u="sng" dirty="0" smtClean="0"/>
          </a:p>
          <a:p>
            <a:r>
              <a:rPr lang="es-ES" b="0" dirty="0" smtClean="0"/>
              <a:t/>
            </a:r>
            <a:br>
              <a:rPr lang="es-ES" b="0" dirty="0" smtClean="0"/>
            </a:br>
            <a:r>
              <a:rPr lang="es-ES" dirty="0" smtClean="0"/>
              <a:t>Vida Activa y SaludableOA6 -</a:t>
            </a:r>
            <a:r>
              <a:rPr lang="es-ES" b="0" dirty="0" smtClean="0"/>
              <a:t>Ejecutar actividades físicas de intensidad moderada a vigorosa que incrementen la condición física por medio de juegos y circuitos.</a:t>
            </a:r>
          </a:p>
          <a:p>
            <a:r>
              <a:rPr lang="es-ES" b="0" dirty="0" smtClean="0"/>
              <a:t/>
            </a:r>
            <a:br>
              <a:rPr lang="es-ES" b="0" dirty="0" smtClean="0"/>
            </a:br>
            <a:r>
              <a:rPr lang="es-ES" dirty="0" smtClean="0"/>
              <a:t>Seguridad, Juego Limpio y LiderazgoOA11 -</a:t>
            </a:r>
            <a:r>
              <a:rPr lang="es-ES" b="0" dirty="0" smtClean="0"/>
              <a:t>Practicar actividades físicas, demostrando comportamientos seguros, como: - realizar un calentamiento mediante un juego - escuchar y seguir instrucciones - utilizar implementos bajo supervisión - mantener su posición dentro de los límites establecidos para la actividad</a:t>
            </a:r>
          </a:p>
          <a:p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57356" y="457200"/>
            <a:ext cx="54292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Fundación Educacional Club Hípico</a:t>
            </a: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Rodrigo Ordoñez 13150, El Bosque, Santiago - Fono (02) 25296182.</a:t>
            </a: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contacto@colegioclubhípico.cl</a:t>
            </a: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1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“Escuela y Familia unida para formar y educar”.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n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214290"/>
            <a:ext cx="1030288" cy="1276350"/>
          </a:xfrm>
          <a:prstGeom prst="rect">
            <a:avLst/>
          </a:prstGeom>
          <a:noFill/>
        </p:spPr>
      </p:pic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2285984" y="1500174"/>
            <a:ext cx="6172200" cy="1893888"/>
          </a:xfrm>
        </p:spPr>
        <p:txBody>
          <a:bodyPr>
            <a:normAutofit/>
          </a:bodyPr>
          <a:lstStyle/>
          <a:p>
            <a:pPr algn="ctr"/>
            <a:r>
              <a:rPr lang="es-ES_tradnl" dirty="0" smtClean="0"/>
              <a:t>Actividad Ed. Física 2º básico </a:t>
            </a:r>
            <a:br>
              <a:rPr lang="es-ES_tradnl" dirty="0" smtClean="0"/>
            </a:br>
            <a:r>
              <a:rPr lang="es-ES_tradnl" sz="4000" dirty="0" smtClean="0"/>
              <a:t> clase 9. junio </a:t>
            </a:r>
            <a:endParaRPr lang="es-E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CL" sz="1600" b="1" dirty="0"/>
              <a:t>Actividad metodológica</a:t>
            </a:r>
            <a:r>
              <a:rPr lang="es-ES" sz="1600" dirty="0"/>
              <a:t/>
            </a:r>
            <a:br>
              <a:rPr lang="es-ES" sz="1600" dirty="0"/>
            </a:br>
            <a:r>
              <a:rPr lang="es-ES" sz="1600" dirty="0"/>
              <a:t>Para comenzar te recordamos la importancia de realizar precalentamiento físico antes de comenzar la </a:t>
            </a:r>
            <a:r>
              <a:rPr lang="es-ES" sz="1600" dirty="0" smtClean="0"/>
              <a:t>actividad. </a:t>
            </a:r>
            <a:r>
              <a:rPr lang="es-ES" sz="1600" dirty="0"/>
              <a:t>Sigue los siguientes ejemplos, durante unos 10 minutos. </a:t>
            </a:r>
            <a:br>
              <a:rPr lang="es-ES" sz="1600" dirty="0"/>
            </a:br>
            <a:endParaRPr lang="es-ES" sz="1600" dirty="0"/>
          </a:p>
        </p:txBody>
      </p:sp>
      <p:pic>
        <p:nvPicPr>
          <p:cNvPr id="5122" name="Picture 2" descr="Super lámina POSTURAS YOGA PARA NIÑOS YOGA EN EL COLEGIO para tu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571612"/>
            <a:ext cx="7072362" cy="4849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Actividad Física </a:t>
            </a:r>
            <a:endParaRPr lang="es-ES" dirty="0"/>
          </a:p>
        </p:txBody>
      </p:sp>
      <p:sp>
        <p:nvSpPr>
          <p:cNvPr id="5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471990" cy="4614882"/>
          </a:xfrm>
        </p:spPr>
        <p:txBody>
          <a:bodyPr>
            <a:normAutofit/>
          </a:bodyPr>
          <a:lstStyle/>
          <a:p>
            <a:r>
              <a:rPr lang="es-ES" sz="2000" dirty="0" smtClean="0"/>
              <a:t>Practica </a:t>
            </a:r>
            <a:r>
              <a:rPr lang="es-ES" sz="2000" dirty="0"/>
              <a:t>las </a:t>
            </a:r>
            <a:r>
              <a:rPr lang="es-ES" sz="2000" dirty="0" smtClean="0"/>
              <a:t>actividades en familia. </a:t>
            </a:r>
            <a:endParaRPr lang="es-ES" sz="2000" dirty="0" smtClean="0"/>
          </a:p>
          <a:p>
            <a:pPr>
              <a:buNone/>
            </a:pPr>
            <a:endParaRPr lang="es-ES" sz="2000" dirty="0"/>
          </a:p>
          <a:p>
            <a:r>
              <a:rPr lang="es-ES" sz="2000" dirty="0"/>
              <a:t>Observa el video y realiza las actividades que ahí </a:t>
            </a:r>
            <a:r>
              <a:rPr lang="es-ES" sz="2000" dirty="0" smtClean="0"/>
              <a:t>aparecen</a:t>
            </a:r>
          </a:p>
          <a:p>
            <a:pPr>
              <a:buNone/>
            </a:pPr>
            <a:r>
              <a:rPr lang="es-ES" sz="2000" dirty="0" smtClean="0">
                <a:hlinkClick r:id="rId2"/>
              </a:rPr>
              <a:t>https://www.youtube.com/watch?v=x_T-IZU1CQg</a:t>
            </a:r>
            <a:endParaRPr lang="es-ES" sz="2000" dirty="0"/>
          </a:p>
          <a:p>
            <a:r>
              <a:rPr lang="es-ES" sz="2000" dirty="0" smtClean="0"/>
              <a:t>Pide </a:t>
            </a:r>
            <a:r>
              <a:rPr lang="es-ES" sz="2000" dirty="0"/>
              <a:t>a un adulto que saque fotografías donde estés realizando la actividad. Y envía la fotografía, con tu </a:t>
            </a:r>
            <a:r>
              <a:rPr lang="es-ES" sz="2000" dirty="0" smtClean="0"/>
              <a:t>nombre, fecha y asignatura.</a:t>
            </a:r>
            <a:endParaRPr lang="es-ES" sz="2000" dirty="0"/>
          </a:p>
          <a:p>
            <a:endParaRPr lang="es-ES" dirty="0"/>
          </a:p>
        </p:txBody>
      </p:sp>
      <p:sp>
        <p:nvSpPr>
          <p:cNvPr id="4098" name="AutoShape 2" descr="Ilustración De Un Dibujo Coloreado De Un Fotógrafo Sobre Un Fondo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100" name="AutoShape 4" descr="Ilustración De Un Dibujo Coloreado De Un Fotógrafo Sobre Un Fondo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3" name="Picture 7" descr="Madre de dibujos animados con niños haciendo ejercicio en estera 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1142984"/>
            <a:ext cx="3286148" cy="3286148"/>
          </a:xfrm>
          <a:prstGeom prst="rect">
            <a:avLst/>
          </a:prstGeom>
          <a:noFill/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5072074"/>
            <a:ext cx="1227965" cy="1500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yoga-en-el-cole-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71612"/>
            <a:ext cx="7280080" cy="4929222"/>
          </a:xfrm>
          <a:prstGeom prst="rect">
            <a:avLst/>
          </a:prstGeom>
          <a:noFill/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428752"/>
          </a:xfrm>
        </p:spPr>
        <p:txBody>
          <a:bodyPr>
            <a:normAutofit fontScale="90000"/>
          </a:bodyPr>
          <a:lstStyle/>
          <a:p>
            <a:pPr algn="l"/>
            <a:r>
              <a:rPr lang="es-ES" sz="3100" dirty="0" smtClean="0"/>
              <a:t/>
            </a:r>
            <a:br>
              <a:rPr lang="es-ES" sz="3100" dirty="0" smtClean="0"/>
            </a:br>
            <a:r>
              <a:rPr lang="es-ES" sz="3100" dirty="0" smtClean="0"/>
              <a:t>Actividad de estiramiento:</a:t>
            </a:r>
            <a:br>
              <a:rPr lang="es-ES" sz="3100" dirty="0" smtClean="0"/>
            </a:br>
            <a:r>
              <a:rPr lang="es-ES" sz="2700" dirty="0" smtClean="0"/>
              <a:t>Por </a:t>
            </a:r>
            <a:r>
              <a:rPr lang="es-ES" sz="2700" dirty="0"/>
              <a:t>último no olvides realizar los siguientes ejercicios de estiramiento. (10 minutos)  </a:t>
            </a:r>
            <a:r>
              <a:rPr lang="es-ES" sz="2700" dirty="0" smtClean="0"/>
              <a:t>y beber agua. 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43890" cy="2614618"/>
          </a:xfrm>
        </p:spPr>
        <p:txBody>
          <a:bodyPr/>
          <a:lstStyle/>
          <a:p>
            <a:r>
              <a:rPr lang="es-ES_tradnl" dirty="0" smtClean="0"/>
              <a:t>Recuerda la importancia de la actividad física y la vida saludable. </a:t>
            </a:r>
          </a:p>
          <a:p>
            <a:r>
              <a:rPr lang="es-ES_tradnl" dirty="0" smtClean="0"/>
              <a:t>Cuida tu higiene y presentación personal. </a:t>
            </a:r>
          </a:p>
          <a:p>
            <a:r>
              <a:rPr lang="es-ES_tradnl" dirty="0" smtClean="0"/>
              <a:t>Lava tus manos constantemente, con agua y jabón. </a:t>
            </a:r>
          </a:p>
          <a:p>
            <a:r>
              <a:rPr lang="es-ES_tradnl" dirty="0" smtClean="0"/>
              <a:t>Si durante la semana realizaste los ejercicios y cuidaste tu higiene, en la fotografía muestra:  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_tradnl" dirty="0" smtClean="0"/>
              <a:t>Evaluación </a:t>
            </a:r>
            <a:endParaRPr lang="es-ES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4143380"/>
            <a:ext cx="2571768" cy="2470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_tradnl" dirty="0" smtClean="0"/>
              <a:t>Recuerda: </a:t>
            </a:r>
            <a:endParaRPr lang="es-ES" dirty="0"/>
          </a:p>
        </p:txBody>
      </p:sp>
      <p:sp>
        <p:nvSpPr>
          <p:cNvPr id="6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1185858"/>
          </a:xfrm>
        </p:spPr>
        <p:txBody>
          <a:bodyPr>
            <a:normAutofit/>
          </a:bodyPr>
          <a:lstStyle/>
          <a:p>
            <a:r>
              <a:rPr lang="es-ES_tradnl" dirty="0" smtClean="0"/>
              <a:t>Enviar una fotografía al correo de tu cuso, indicando actividad, fecha, asignatura. </a:t>
            </a:r>
            <a:endParaRPr lang="es-ES" dirty="0"/>
          </a:p>
        </p:txBody>
      </p:sp>
      <p:pic>
        <p:nvPicPr>
          <p:cNvPr id="7" name="6 Image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857496"/>
            <a:ext cx="6643734" cy="2673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214290"/>
            <a:ext cx="806055" cy="1476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 descr="Niño y niña haciendo ejercicio | Vector Grati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857232"/>
            <a:ext cx="1199809" cy="7858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155</TotalTime>
  <Words>138</Words>
  <Application>Microsoft Office PowerPoint</Application>
  <PresentationFormat>Presentación en pantalla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Mirador</vt:lpstr>
      <vt:lpstr>Actividad Ed. Física 2º básico   clase 9. junio </vt:lpstr>
      <vt:lpstr>Actividad metodológica Para comenzar te recordamos la importancia de realizar precalentamiento físico antes de comenzar la actividad. Sigue los siguientes ejemplos, durante unos 10 minutos.  </vt:lpstr>
      <vt:lpstr>Actividad Física </vt:lpstr>
      <vt:lpstr> Actividad de estiramiento: Por último no olvides realizar los siguientes ejercicios de estiramiento. (10 minutos)  y beber agua.  </vt:lpstr>
      <vt:lpstr>Evaluación </vt:lpstr>
      <vt:lpstr>Recuerda: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DOCENTE</dc:creator>
  <cp:lastModifiedBy>DOCENTE</cp:lastModifiedBy>
  <cp:revision>17</cp:revision>
  <dcterms:created xsi:type="dcterms:W3CDTF">2020-05-25T16:51:43Z</dcterms:created>
  <dcterms:modified xsi:type="dcterms:W3CDTF">2020-06-24T21:56:36Z</dcterms:modified>
</cp:coreProperties>
</file>