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FF"/>
    <a:srgbClr val="24F456"/>
    <a:srgbClr val="FF5050"/>
    <a:srgbClr val="8E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FA2C9-9F43-4D26-9417-21421ED6671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85B19-55E0-4C1D-90C6-CEA800C10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7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85B19-55E0-4C1D-90C6-CEA800C1016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26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94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9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95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1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1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7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21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5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3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15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9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2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4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15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61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08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63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6554-CC71-430D-9FDC-CD5200B4ED06}" type="datetimeFigureOut">
              <a:rPr lang="es-ES" smtClean="0"/>
              <a:t>31/05/2020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6013-1022-4B89-9A60-A6A5FAA65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0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9453E-F21F-4931-A270-E944C0FB11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2020-E533-4984-B98B-611F0CA8F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legioclubhipico.cl/component/contact/12-contacts/1-colegio-club-hipico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inderc@colegioclubhipico.cl" TargetMode="External"/><Relationship Id="rId3" Type="http://schemas.openxmlformats.org/officeDocument/2006/relationships/hyperlink" Target="mailto:Lilian.peralta@colegioclubhipico.cl" TargetMode="External"/><Relationship Id="rId7" Type="http://schemas.openxmlformats.org/officeDocument/2006/relationships/hyperlink" Target="mailto:kinderb@colegioclubhipico.c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kindera@colegioclubhipico.cl" TargetMode="External"/><Relationship Id="rId5" Type="http://schemas.openxmlformats.org/officeDocument/2006/relationships/hyperlink" Target="mailto:v.delbene@colegioclubhipico.cl" TargetMode="External"/><Relationship Id="rId4" Type="http://schemas.openxmlformats.org/officeDocument/2006/relationships/hyperlink" Target="mailto:Jennie.abarca@colegioclubhipico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sWfMJinJ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11520" y="4437112"/>
            <a:ext cx="6400800" cy="17526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B050"/>
                </a:solidFill>
              </a:rPr>
              <a:t>Miércoles 03 de Junio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92088" y="2348880"/>
            <a:ext cx="57241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Apoyo pedagógico </a:t>
            </a:r>
          </a:p>
          <a:p>
            <a:pPr algn="ctr"/>
            <a:r>
              <a:rPr lang="es-ES" sz="5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Kinder A - B - C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7" y="181337"/>
            <a:ext cx="8715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5909" y="181337"/>
            <a:ext cx="51125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s-ES" altLang="es-ES" sz="11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s-ES" altLang="es-ES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s-ES" altLang="es-ES" sz="11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Escuela Particular Nº 205 Colegio Club Hípico.</a:t>
            </a:r>
            <a:endParaRPr lang="es-ES" altLang="es-ES" sz="12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es-ES" altLang="es-ES" sz="11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  Rodrigo Ordoñez 13150, El Bosque, Santiago - Fono (02) 25296182.</a:t>
            </a:r>
            <a:endParaRPr lang="es-ES" altLang="es-ES" sz="12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es-ES" altLang="es-ES" sz="11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hlinkClick r:id="rId4"/>
              </a:rPr>
              <a:t>contacto@colegioclubh</a:t>
            </a:r>
            <a:r>
              <a:rPr lang="es-ES" altLang="es-ES" sz="1100" dirty="0" smtClean="0">
                <a:solidFill>
                  <a:prstClr val="black"/>
                </a:solidFill>
                <a:latin typeface="Calibri"/>
                <a:ea typeface="Calibri" pitchFamily="34" charset="0"/>
                <a:hlinkClick r:id="rId4"/>
              </a:rPr>
              <a:t>í</a:t>
            </a:r>
            <a:r>
              <a:rPr lang="es-ES" altLang="es-ES" sz="11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hlinkClick r:id="rId4"/>
              </a:rPr>
              <a:t>pico.cl</a:t>
            </a:r>
            <a:endParaRPr lang="es-ES" altLang="es-ES" sz="12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es-ES_tradnl" altLang="es-ES" sz="1100" b="1" i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es-ES_tradnl" altLang="es-ES" sz="1100" b="1" i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es-ES_tradnl" altLang="es-ES" sz="1100" b="1" i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Escuela y Familia unida para formar y educar.</a:t>
            </a:r>
            <a:endParaRPr lang="es-ES_tradnl" altLang="es-E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9856"/>
            <a:ext cx="8229600" cy="85496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24F456"/>
                </a:solidFill>
              </a:rPr>
              <a:t>Actividad nº </a:t>
            </a:r>
            <a:r>
              <a:rPr lang="es-ES" sz="4800" b="1" dirty="0" smtClean="0">
                <a:solidFill>
                  <a:srgbClr val="24F456"/>
                </a:solidFill>
              </a:rPr>
              <a:t>2</a:t>
            </a:r>
            <a:endParaRPr lang="es-ES" sz="4800" b="1" dirty="0">
              <a:solidFill>
                <a:srgbClr val="24F456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53612"/>
              </p:ext>
            </p:extLst>
          </p:nvPr>
        </p:nvGraphicFramePr>
        <p:xfrm>
          <a:off x="1619672" y="2204864"/>
          <a:ext cx="6096000" cy="32154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8000"/>
                <a:gridCol w="3048000"/>
              </a:tblGrid>
              <a:tr h="1013371">
                <a:tc>
                  <a:txBody>
                    <a:bodyPr/>
                    <a:lstStyle/>
                    <a:p>
                      <a:pPr algn="just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Ámbito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Interacción y comprensión del entorno.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13371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Núcleo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Comprensión del</a:t>
                      </a:r>
                      <a:r>
                        <a:rPr lang="es-ES" baseline="0" dirty="0" smtClean="0"/>
                        <a:t> entorno sociocultural. 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13371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Objetivo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OA5. Comunicar algunos relatos sociales sobre hechos significativos del pasado de su comunidad y país…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5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7"/>
            <a:ext cx="7488832" cy="1080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Preséntele al niño/a diferentes fotos o vídeos de la familia, por ejemplo: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098" name="Picture 2" descr="112 images about 💚~stikers~💛 tumbler😙 on We Heart It | See more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19" y="4065457"/>
            <a:ext cx="25922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3608" y="22768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5050"/>
                </a:solidFill>
              </a:rPr>
              <a:t>Nacimiento de un hermano/a</a:t>
            </a:r>
            <a:endParaRPr lang="es-ES" sz="2000" b="1" dirty="0">
              <a:solidFill>
                <a:srgbClr val="FF5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93581" y="2295656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9933"/>
                </a:solidFill>
              </a:rPr>
              <a:t>Cambio de casa</a:t>
            </a:r>
            <a:endParaRPr lang="es-ES" sz="2000" b="1" dirty="0">
              <a:solidFill>
                <a:srgbClr val="FF9933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283087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24F456"/>
                </a:solidFill>
              </a:rPr>
              <a:t>Primer día de colegio</a:t>
            </a:r>
            <a:endParaRPr lang="es-ES" sz="2000" b="1" dirty="0">
              <a:solidFill>
                <a:srgbClr val="24F45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7984" y="2853226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66FF"/>
                </a:solidFill>
              </a:rPr>
              <a:t>Cumpleaños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63588" y="3573015"/>
            <a:ext cx="712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Coméntele que cada foto representa una época distinta y nómbrele los integrantes que aparecen en ellas.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0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Luego pídale que realice un breve relato…</a:t>
            </a:r>
          </a:p>
          <a:p>
            <a:pPr marL="0" indent="0" algn="just">
              <a:buNone/>
            </a:pPr>
            <a:r>
              <a:rPr lang="es-ES" sz="2800" i="1" dirty="0" smtClean="0"/>
              <a:t>Cuéntame que observaste en las fotos y/o vídeos.</a:t>
            </a:r>
          </a:p>
          <a:p>
            <a:pPr marL="0" indent="0" algn="just">
              <a:buNone/>
            </a:pPr>
            <a:r>
              <a:rPr lang="es-ES" sz="2800" i="1" dirty="0" smtClean="0"/>
              <a:t>Quienes aparecían en ellas.</a:t>
            </a:r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r>
              <a:rPr lang="es-ES" sz="2800" dirty="0" smtClean="0"/>
              <a:t>Para finalizar la actividad, invite al niño/a </a:t>
            </a:r>
            <a:r>
              <a:rPr lang="es-ES" sz="2800" dirty="0" smtClean="0"/>
              <a:t>a</a:t>
            </a:r>
            <a:r>
              <a:rPr lang="es-ES" sz="2800" dirty="0" smtClean="0"/>
              <a:t> dibujar lo que le pareció más representativo de su familia.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5" name="Picture 5" descr="Gifs y Fondos Paz enla Tormenta ®: GIFS DE BUEN TRABAJ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1214"/>
            <a:ext cx="2808312" cy="15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80728"/>
            <a:ext cx="758152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smtClean="0"/>
              <a:t>Autoevaluación:</a:t>
            </a:r>
          </a:p>
          <a:p>
            <a:pPr marL="0" indent="0">
              <a:buNone/>
            </a:pPr>
            <a:r>
              <a:rPr lang="es-ES" smtClean="0"/>
              <a:t>Elige tu carita de cómo trabajaste…</a:t>
            </a:r>
          </a:p>
          <a:p>
            <a:pPr marL="0" indent="0">
              <a:buNone/>
            </a:pPr>
            <a:endParaRPr lang="es-ES" smtClean="0"/>
          </a:p>
          <a:p>
            <a:pPr marL="0" indent="0">
              <a:buNone/>
            </a:pPr>
            <a:endParaRPr lang="es-ES" sz="2000" smtClean="0"/>
          </a:p>
          <a:p>
            <a:pPr marL="0" indent="0">
              <a:buNone/>
            </a:pPr>
            <a:r>
              <a:rPr lang="es-ES" sz="2000" smtClean="0"/>
              <a:t>            </a:t>
            </a:r>
          </a:p>
          <a:p>
            <a:pPr marL="0" indent="0">
              <a:buNone/>
            </a:pPr>
            <a:r>
              <a:rPr lang="es-ES" sz="2000" smtClean="0"/>
              <a:t>           </a:t>
            </a:r>
          </a:p>
          <a:p>
            <a:pPr marL="0" indent="0">
              <a:buNone/>
            </a:pPr>
            <a:endParaRPr lang="es-ES" sz="2000" smtClean="0"/>
          </a:p>
          <a:p>
            <a:pPr marL="0" indent="0">
              <a:buNone/>
            </a:pPr>
            <a:r>
              <a:rPr lang="es-ES" sz="2000" smtClean="0"/>
              <a:t>              Excelente                         Bien                         Debo mejorar</a:t>
            </a:r>
          </a:p>
          <a:p>
            <a:pPr marL="0" indent="0" algn="just">
              <a:buNone/>
            </a:pPr>
            <a:endParaRPr lang="es-ES" sz="2000" b="1" smtClean="0"/>
          </a:p>
          <a:p>
            <a:pPr marL="0" indent="0" algn="just">
              <a:buNone/>
            </a:pPr>
            <a:r>
              <a:rPr lang="es-ES" sz="2000" b="1" i="1" smtClean="0"/>
              <a:t>Ahora, dile a un adulto que me envíe una foto de tu trabajo al correo colocando tu nombre, curso y fecha</a:t>
            </a:r>
            <a:r>
              <a:rPr lang="es-ES" sz="2000" b="1" smtClean="0"/>
              <a:t>.</a:t>
            </a:r>
          </a:p>
          <a:p>
            <a:pPr marL="0" indent="0">
              <a:buNone/>
            </a:pPr>
            <a:endParaRPr lang="es-ES" smtClean="0"/>
          </a:p>
          <a:p>
            <a:pPr marL="0" indent="0">
              <a:buNone/>
            </a:pPr>
            <a:endParaRPr lang="es-ES" b="1" smtClean="0"/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026" name="Picture 2" descr="bravo - Cerca con Google | Emojis para whatsapp, Emoticonos, Emoj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03" y="2276872"/>
            <a:ext cx="142113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s animados - Hablar sin parar - pág.6360 - Foro del Atlético d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1767"/>
            <a:ext cx="2522552" cy="18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a compartir: Emoticones para Whatsapp | Emojis de whatsapp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22" y="2060461"/>
            <a:ext cx="1853952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77074"/>
              </p:ext>
            </p:extLst>
          </p:nvPr>
        </p:nvGraphicFramePr>
        <p:xfrm>
          <a:off x="251520" y="2780928"/>
          <a:ext cx="6984776" cy="3701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92388"/>
                <a:gridCol w="3492388"/>
              </a:tblGrid>
              <a:tr h="616080">
                <a:tc>
                  <a:txBody>
                    <a:bodyPr/>
                    <a:lstStyle/>
                    <a:p>
                      <a:r>
                        <a:rPr lang="es-ES" dirty="0" smtClean="0"/>
                        <a:t>Educadoras de párvulos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Lilian Peralta, Jennie Abarca,</a:t>
                      </a:r>
                      <a:r>
                        <a:rPr lang="es-ES" baseline="0" dirty="0" smtClean="0"/>
                        <a:t> Valentina Delbene.</a:t>
                      </a:r>
                      <a:endParaRPr lang="es-ES" dirty="0"/>
                    </a:p>
                  </a:txBody>
                  <a:tcPr/>
                </a:tc>
              </a:tr>
              <a:tr h="671888">
                <a:tc>
                  <a:txBody>
                    <a:bodyPr/>
                    <a:lstStyle/>
                    <a:p>
                      <a:r>
                        <a:rPr lang="es-ES" dirty="0" smtClean="0"/>
                        <a:t>Correos</a:t>
                      </a:r>
                      <a:r>
                        <a:rPr lang="es-ES" baseline="0" dirty="0" smtClean="0"/>
                        <a:t> electrónicos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3"/>
                        </a:rPr>
                        <a:t>lilian.peralta@colegioclubhipico.cl</a:t>
                      </a:r>
                      <a:endParaRPr lang="es-ES" dirty="0" smtClean="0"/>
                    </a:p>
                    <a:p>
                      <a:r>
                        <a:rPr lang="es-ES" dirty="0" smtClean="0">
                          <a:hlinkClick r:id="rId4"/>
                        </a:rPr>
                        <a:t>jennie.abarca@colegioclubhipico.cl</a:t>
                      </a:r>
                      <a:endParaRPr lang="es-ES" dirty="0" smtClean="0"/>
                    </a:p>
                    <a:p>
                      <a:r>
                        <a:rPr lang="es-ES" dirty="0" smtClean="0">
                          <a:hlinkClick r:id="rId5"/>
                        </a:rPr>
                        <a:t>v.delbene@colegioclubhipico.cl</a:t>
                      </a:r>
                      <a:endParaRPr lang="es-ES" dirty="0" smtClean="0"/>
                    </a:p>
                  </a:txBody>
                  <a:tcPr/>
                </a:tc>
              </a:tr>
              <a:tr h="616080">
                <a:tc>
                  <a:txBody>
                    <a:bodyPr/>
                    <a:lstStyle/>
                    <a:p>
                      <a:r>
                        <a:rPr lang="es-ES" dirty="0" smtClean="0"/>
                        <a:t>Educadora diferencial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Cecilia Lobos</a:t>
                      </a:r>
                      <a:endParaRPr lang="es-ES" dirty="0"/>
                    </a:p>
                  </a:txBody>
                  <a:tcPr/>
                </a:tc>
              </a:tr>
              <a:tr h="616080">
                <a:tc>
                  <a:txBody>
                    <a:bodyPr/>
                    <a:lstStyle/>
                    <a:p>
                      <a:r>
                        <a:rPr lang="es-ES" dirty="0" smtClean="0"/>
                        <a:t>Correo electrónico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cecilia.lobos@colegioclubhipico.cl</a:t>
                      </a:r>
                      <a:endParaRPr lang="es-ES" dirty="0"/>
                    </a:p>
                  </a:txBody>
                  <a:tcPr/>
                </a:tc>
              </a:tr>
              <a:tr h="671888">
                <a:tc>
                  <a:txBody>
                    <a:bodyPr/>
                    <a:lstStyle/>
                    <a:p>
                      <a:r>
                        <a:rPr lang="es-ES" dirty="0" smtClean="0"/>
                        <a:t>Correos para enviar fotos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6"/>
                        </a:rPr>
                        <a:t>kindera@colegioclubhipico.cl</a:t>
                      </a:r>
                      <a:endParaRPr lang="es-ES" dirty="0" smtClean="0"/>
                    </a:p>
                    <a:p>
                      <a:r>
                        <a:rPr lang="es-ES" dirty="0" smtClean="0">
                          <a:hlinkClick r:id="rId7"/>
                        </a:rPr>
                        <a:t>kinderb@colegioclubhipico.cl</a:t>
                      </a:r>
                      <a:endParaRPr lang="es-ES" dirty="0" smtClean="0"/>
                    </a:p>
                    <a:p>
                      <a:r>
                        <a:rPr lang="es-ES" dirty="0" smtClean="0">
                          <a:hlinkClick r:id="rId8"/>
                        </a:rPr>
                        <a:t>kinderc@colegioclubhipico.cl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920843"/>
            <a:ext cx="7621976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Comenzamos la actividad con nuestra rutina diaria.</a:t>
            </a:r>
          </a:p>
          <a:p>
            <a:pPr marL="0" indent="0" algn="just">
              <a:buNone/>
            </a:pPr>
            <a:r>
              <a:rPr lang="es-ES" dirty="0" smtClean="0"/>
              <a:t>Observa el siguiente video: </a:t>
            </a:r>
          </a:p>
          <a:p>
            <a:pPr marL="0" indent="0" algn="just">
              <a:buNone/>
            </a:pPr>
            <a:r>
              <a:rPr lang="es-ES" dirty="0" smtClean="0">
                <a:hlinkClick r:id="rId3"/>
              </a:rPr>
              <a:t>https://www.youtube.com/watch?v=yFsWfMJinJA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Luego de ver el vídeo… ¡A trabajar!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7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9856"/>
            <a:ext cx="8229600" cy="85496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FFC000"/>
                </a:solidFill>
              </a:rPr>
              <a:t>Actividad nº 1</a:t>
            </a:r>
            <a:endParaRPr lang="es-ES" sz="4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21549"/>
              </p:ext>
            </p:extLst>
          </p:nvPr>
        </p:nvGraphicFramePr>
        <p:xfrm>
          <a:off x="1619672" y="1897146"/>
          <a:ext cx="6096000" cy="32154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8000"/>
                <a:gridCol w="3048000"/>
              </a:tblGrid>
              <a:tr h="1013371">
                <a:tc>
                  <a:txBody>
                    <a:bodyPr/>
                    <a:lstStyle/>
                    <a:p>
                      <a:pPr algn="just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Ámbito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Comunicación integral.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13371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Núcleo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Lenguaje</a:t>
                      </a:r>
                      <a:r>
                        <a:rPr lang="es-ES" baseline="0" dirty="0" smtClean="0"/>
                        <a:t> verbal</a:t>
                      </a:r>
                      <a:r>
                        <a:rPr lang="es-ES" dirty="0" smtClean="0"/>
                        <a:t>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13371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Objetivo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OA8.</a:t>
                      </a:r>
                      <a:r>
                        <a:rPr lang="es-ES" baseline="0" dirty="0" smtClean="0"/>
                        <a:t> Representar gráficamente algunos trazos, letras, signos, palabras significativas…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Vale\Desktop\20200508_1937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851" r="32123" b="7120"/>
          <a:stretch/>
        </p:blipFill>
        <p:spPr bwMode="auto">
          <a:xfrm rot="5400000">
            <a:off x="1226691" y="2045312"/>
            <a:ext cx="2507615" cy="3023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68328" y="2587433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Hoy trabajaremos en la página número </a:t>
            </a:r>
            <a:r>
              <a:rPr lang="es-ES" sz="2000" dirty="0" smtClean="0"/>
              <a:t>24</a:t>
            </a:r>
            <a:r>
              <a:rPr lang="es-ES" sz="2000" dirty="0" smtClean="0"/>
              <a:t> </a:t>
            </a:r>
            <a:r>
              <a:rPr lang="es-ES" sz="2000" dirty="0" smtClean="0"/>
              <a:t>de tu libro </a:t>
            </a:r>
            <a:r>
              <a:rPr lang="es-ES" sz="2000" dirty="0" smtClean="0"/>
              <a:t>“¡Armemos nuestra enciclopedia!”.</a:t>
            </a:r>
            <a:endParaRPr lang="es-ES" sz="2000" dirty="0" smtClean="0"/>
          </a:p>
          <a:p>
            <a:pPr algn="just"/>
            <a:r>
              <a:rPr lang="es-ES" sz="2000" dirty="0" smtClean="0"/>
              <a:t>Recuerda trabajar en un espacio cómo y silencioso .</a:t>
            </a:r>
            <a:endParaRPr lang="es-ES" sz="2000" dirty="0"/>
          </a:p>
        </p:txBody>
      </p:sp>
      <p:sp>
        <p:nvSpPr>
          <p:cNvPr id="7" name="6 Llamada rectangular"/>
          <p:cNvSpPr/>
          <p:nvPr/>
        </p:nvSpPr>
        <p:spPr>
          <a:xfrm>
            <a:off x="4348694" y="643044"/>
            <a:ext cx="4468316" cy="1345796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458616" y="76760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Propósito de la actividad:</a:t>
            </a:r>
          </a:p>
          <a:p>
            <a:pPr algn="just"/>
            <a:r>
              <a:rPr lang="es-ES" sz="1600" dirty="0" smtClean="0"/>
              <a:t>Elaboran un texto escrito con mensajes simples y legibles, en proyectos colaborativos, explicando como sus acciones influyen en la de sus pares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479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052736"/>
            <a:ext cx="7941568" cy="468052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Muéstrele al niño/a la siguiente imagen: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243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51920" y="213285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Cuéntele que es un libro llamado “Enciclopedia”, donde aparece información sobre muchas cosas, como: animales, cuerpo humano, universo, seres vivos, entre otros. </a:t>
            </a:r>
          </a:p>
          <a:p>
            <a:pPr algn="just"/>
            <a:endParaRPr lang="es-ES" sz="2000" i="1" dirty="0" smtClean="0"/>
          </a:p>
          <a:p>
            <a:pPr algn="just"/>
            <a:r>
              <a:rPr lang="es-ES" sz="2000" i="1" dirty="0" smtClean="0"/>
              <a:t>(Si tiene una en la casa, muéstresela para que el niño/a la tome, hojee y observe).</a:t>
            </a:r>
          </a:p>
          <a:p>
            <a:endParaRPr lang="es-ES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0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7"/>
            <a:ext cx="7859216" cy="108012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Luego invitará al niño/a </a:t>
            </a:r>
            <a:r>
              <a:rPr lang="es-ES" dirty="0" smtClean="0"/>
              <a:t>a</a:t>
            </a:r>
            <a:r>
              <a:rPr lang="es-ES" dirty="0" smtClean="0"/>
              <a:t> escoger una de estas imágenes: </a:t>
            </a:r>
            <a:endParaRPr lang="es-ES" dirty="0"/>
          </a:p>
        </p:txBody>
      </p:sp>
      <p:pic>
        <p:nvPicPr>
          <p:cNvPr id="3074" name="Picture 2" descr="sol gif animado - Cerca amb Google (con imágenes) | Imagene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872208" cy="17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ballo corriendo by ValenYukariHoshi on DeviantA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70" y="2060848"/>
            <a:ext cx="1333459" cy="17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4081979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Una vez escogida la imagen, le dirá que abra su libro en la página número 24, donde deberá escribir el nombre de lo escogido, realizar un dibujo y escribir información relevante. </a:t>
            </a:r>
          </a:p>
          <a:p>
            <a:pPr algn="just"/>
            <a:r>
              <a:rPr lang="es-ES" sz="2000" i="1" dirty="0" smtClean="0"/>
              <a:t>(En caso de que quiera escribir sobre otro elementos, permítaselo) </a:t>
            </a:r>
          </a:p>
        </p:txBody>
      </p:sp>
    </p:spTree>
    <p:extLst>
      <p:ext uri="{BB962C8B-B14F-4D97-AF65-F5344CB8AC3E}">
        <p14:creationId xmlns:p14="http://schemas.microsoft.com/office/powerpoint/2010/main" val="37398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/>
              <a:t>El adulto apoyara el trabajo del niño/a. </a:t>
            </a:r>
          </a:p>
          <a:p>
            <a:pPr marL="0" indent="0" algn="just">
              <a:buNone/>
            </a:pPr>
            <a:r>
              <a:rPr lang="es-ES" sz="2800" b="1" dirty="0" smtClean="0"/>
              <a:t>Sugerencias: </a:t>
            </a:r>
          </a:p>
          <a:p>
            <a:pPr algn="just"/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</a:rPr>
              <a:t>Escribir oraciones simples que le diga, para que luego el/ella las traspase. </a:t>
            </a:r>
          </a:p>
          <a:p>
            <a:pPr algn="just"/>
            <a:r>
              <a:rPr lang="es-ES" sz="2800" dirty="0" smtClean="0">
                <a:solidFill>
                  <a:srgbClr val="FF5050"/>
                </a:solidFill>
              </a:rPr>
              <a:t>Sugerir donde encontrar las palabras que le faltan. </a:t>
            </a:r>
          </a:p>
          <a:p>
            <a:pPr algn="just"/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 verbalizando mientras escribe, por ejemplo: se escribe de izquierda a derecha, ahora viene un espacio, entre otras.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858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80728"/>
            <a:ext cx="758152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Autoevaluación:</a:t>
            </a:r>
            <a:endParaRPr lang="es-ES" b="1" dirty="0"/>
          </a:p>
          <a:p>
            <a:pPr marL="0" indent="0">
              <a:buNone/>
            </a:pPr>
            <a:r>
              <a:rPr lang="es-ES" dirty="0" smtClean="0"/>
              <a:t>Elige tu carita de cómo trabajaste…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</a:t>
            </a:r>
          </a:p>
          <a:p>
            <a:pPr marL="0" indent="0">
              <a:buNone/>
            </a:pPr>
            <a:r>
              <a:rPr lang="es-ES" sz="2000" dirty="0" smtClean="0"/>
              <a:t>          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             Excelente                         Bien                         Debo mejorar</a:t>
            </a:r>
          </a:p>
          <a:p>
            <a:pPr marL="0" indent="0" algn="just">
              <a:buNone/>
            </a:pPr>
            <a:endParaRPr lang="es-ES" sz="2000" b="1" dirty="0"/>
          </a:p>
          <a:p>
            <a:pPr marL="0" indent="0" algn="just">
              <a:buNone/>
            </a:pPr>
            <a:r>
              <a:rPr lang="es-ES" sz="2000" b="1" i="1" dirty="0" smtClean="0"/>
              <a:t>Ahora, dile </a:t>
            </a:r>
            <a:r>
              <a:rPr lang="es-ES" sz="2000" b="1" i="1" dirty="0"/>
              <a:t>a un adulto que me envíe una foto de tu trabajo al correo colocando tu </a:t>
            </a:r>
            <a:r>
              <a:rPr lang="es-ES" sz="2000" b="1" i="1" dirty="0" smtClean="0"/>
              <a:t>nombre, curso y fecha</a:t>
            </a:r>
            <a:r>
              <a:rPr lang="es-ES" sz="2000" b="1" dirty="0" smtClean="0"/>
              <a:t>.</a:t>
            </a:r>
            <a:endParaRPr lang="es-ES" sz="2000" b="1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026" name="Picture 2" descr="bravo - Cerca con Google | Emojis para whatsapp, Emoticonos, Emoj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03" y="2276872"/>
            <a:ext cx="142113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s animados - Hablar sin parar - pág.6360 - Foro del Atlético d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1767"/>
            <a:ext cx="2522552" cy="18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a compartir: Emoticones para Whatsapp | Emojis de whatsapp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22" y="2060461"/>
            <a:ext cx="1853952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529</Words>
  <Application>Microsoft Office PowerPoint</Application>
  <PresentationFormat>Presentación en pantalla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Actividad nº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nº 2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</dc:creator>
  <cp:lastModifiedBy>Vale</cp:lastModifiedBy>
  <cp:revision>20</cp:revision>
  <dcterms:created xsi:type="dcterms:W3CDTF">2020-06-01T01:07:53Z</dcterms:created>
  <dcterms:modified xsi:type="dcterms:W3CDTF">2020-06-01T02:54:22Z</dcterms:modified>
</cp:coreProperties>
</file>