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AAC26-FCA2-4B0C-811F-A5AB3FDEE0C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D5657-0F4A-43FE-B2DF-556BFE24B77B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607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яйц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D5657-0F4A-43FE-B2DF-556BFE24B77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4267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яйц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D5657-0F4A-43FE-B2DF-556BFE24B77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426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яйц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D5657-0F4A-43FE-B2DF-556BFE24B77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4267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яйц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D5657-0F4A-43FE-B2DF-556BFE24B77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4267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яйц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D5657-0F4A-43FE-B2DF-556BFE24B77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426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яйц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D5657-0F4A-43FE-B2DF-556BFE24B77B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4267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яйц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D5657-0F4A-43FE-B2DF-556BFE24B77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426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яйц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D5657-0F4A-43FE-B2DF-556BFE24B77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426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яйц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D5657-0F4A-43FE-B2DF-556BFE24B77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426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яйц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D5657-0F4A-43FE-B2DF-556BFE24B77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426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яйц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D5657-0F4A-43FE-B2DF-556BFE24B77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426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яйц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D5657-0F4A-43FE-B2DF-556BFE24B77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426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яйц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D5657-0F4A-43FE-B2DF-556BFE24B77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426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яйц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D5657-0F4A-43FE-B2DF-556BFE24B77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426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яйц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D5657-0F4A-43FE-B2DF-556BFE24B77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426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‹Nr.›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5" Type="http://schemas.openxmlformats.org/officeDocument/2006/relationships/image" Target="../media/image13.jpg"/><Relationship Id="rId10" Type="http://schemas.openxmlformats.org/officeDocument/2006/relationships/image" Target="../media/image8.jpg"/><Relationship Id="rId4" Type="http://schemas.openxmlformats.org/officeDocument/2006/relationships/image" Target="../media/image2.gif"/><Relationship Id="rId9" Type="http://schemas.openxmlformats.org/officeDocument/2006/relationships/image" Target="../media/image7.jpg"/><Relationship Id="rId14" Type="http://schemas.openxmlformats.org/officeDocument/2006/relationships/image" Target="../media/image1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gif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13.jpg"/><Relationship Id="rId3" Type="http://schemas.openxmlformats.org/officeDocument/2006/relationships/image" Target="../media/image2.gif"/><Relationship Id="rId7" Type="http://schemas.openxmlformats.org/officeDocument/2006/relationships/image" Target="../media/image7.jpg"/><Relationship Id="rId12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5" Type="http://schemas.openxmlformats.org/officeDocument/2006/relationships/image" Target="../media/image4.jpg"/><Relationship Id="rId10" Type="http://schemas.openxmlformats.org/officeDocument/2006/relationships/image" Target="../media/image10.jpg"/><Relationship Id="rId4" Type="http://schemas.openxmlformats.org/officeDocument/2006/relationships/image" Target="../media/image3.jpg"/><Relationship Id="rId9" Type="http://schemas.openxmlformats.org/officeDocument/2006/relationships/image" Target="../media/image9.jpg"/><Relationship Id="rId14" Type="http://schemas.openxmlformats.org/officeDocument/2006/relationships/image" Target="../media/image14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4.jpg"/><Relationship Id="rId3" Type="http://schemas.openxmlformats.org/officeDocument/2006/relationships/image" Target="../media/image3.jpg"/><Relationship Id="rId7" Type="http://schemas.openxmlformats.org/officeDocument/2006/relationships/image" Target="../media/image8.jpg"/><Relationship Id="rId12" Type="http://schemas.openxmlformats.org/officeDocument/2006/relationships/image" Target="../media/image1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11" Type="http://schemas.openxmlformats.org/officeDocument/2006/relationships/image" Target="../media/image12.jpg"/><Relationship Id="rId5" Type="http://schemas.openxmlformats.org/officeDocument/2006/relationships/image" Target="../media/image6.jpg"/><Relationship Id="rId10" Type="http://schemas.openxmlformats.org/officeDocument/2006/relationships/image" Target="../media/image11.jpg"/><Relationship Id="rId4" Type="http://schemas.openxmlformats.org/officeDocument/2006/relationships/image" Target="../media/image4.jpg"/><Relationship Id="rId9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4.jpg"/><Relationship Id="rId7" Type="http://schemas.openxmlformats.org/officeDocument/2006/relationships/image" Target="../media/image9.jpg"/><Relationship Id="rId12" Type="http://schemas.openxmlformats.org/officeDocument/2006/relationships/image" Target="../media/image1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11" Type="http://schemas.openxmlformats.org/officeDocument/2006/relationships/image" Target="../media/image13.jpg"/><Relationship Id="rId5" Type="http://schemas.openxmlformats.org/officeDocument/2006/relationships/image" Target="../media/image7.jpg"/><Relationship Id="rId10" Type="http://schemas.openxmlformats.org/officeDocument/2006/relationships/image" Target="../media/image12.jpg"/><Relationship Id="rId4" Type="http://schemas.openxmlformats.org/officeDocument/2006/relationships/image" Target="../media/image6.jpg"/><Relationship Id="rId9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4.jp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11" Type="http://schemas.openxmlformats.org/officeDocument/2006/relationships/image" Target="../media/image14.jpg"/><Relationship Id="rId5" Type="http://schemas.openxmlformats.org/officeDocument/2006/relationships/image" Target="../media/image7.jpg"/><Relationship Id="rId10" Type="http://schemas.openxmlformats.org/officeDocument/2006/relationships/image" Target="../media/image13.jpg"/><Relationship Id="rId4" Type="http://schemas.openxmlformats.org/officeDocument/2006/relationships/image" Target="../media/image6.jpg"/><Relationship Id="rId9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6.jp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8.jpg"/><Relationship Id="rId10" Type="http://schemas.openxmlformats.org/officeDocument/2006/relationships/image" Target="../media/image14.jpg"/><Relationship Id="rId4" Type="http://schemas.openxmlformats.org/officeDocument/2006/relationships/image" Target="../media/image7.jpg"/><Relationship Id="rId9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6.jp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8.jpg"/><Relationship Id="rId4" Type="http://schemas.openxmlformats.org/officeDocument/2006/relationships/image" Target="../media/image7.jpg"/><Relationship Id="rId9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6.jp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What’s missing?</a:t>
            </a:r>
            <a:endParaRPr lang="ru-RU" sz="4800" dirty="0">
              <a:cs typeface="Aharoni" panose="02010803020104030203" pitchFamily="2" charset="-79"/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260649"/>
            <a:ext cx="1944216" cy="1944216"/>
          </a:xfr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271" y="332656"/>
            <a:ext cx="1270330" cy="127698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437112"/>
            <a:ext cx="1769368" cy="190862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92897"/>
            <a:ext cx="2476065" cy="144016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941168"/>
            <a:ext cx="2246377" cy="1684783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201" y="1175049"/>
            <a:ext cx="2310063" cy="160588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537629"/>
            <a:ext cx="2010417" cy="167534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3" y="4404000"/>
            <a:ext cx="1584176" cy="2189646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607" y="1866529"/>
            <a:ext cx="1676400" cy="18288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817" y="3268462"/>
            <a:ext cx="1276350" cy="9144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091" y="4762323"/>
            <a:ext cx="1216567" cy="14730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855" y="3647245"/>
            <a:ext cx="1245903" cy="1405634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361" y="4901464"/>
            <a:ext cx="1814458" cy="1466082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576" y="2812949"/>
            <a:ext cx="1817312" cy="18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93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What’s missing?</a:t>
            </a:r>
            <a:endParaRPr lang="ru-RU" sz="4800" dirty="0">
              <a:cs typeface="Aharoni" panose="02010803020104030203" pitchFamily="2" charset="-79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537629"/>
            <a:ext cx="2010417" cy="1675348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817" y="3268462"/>
            <a:ext cx="1276350" cy="9144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091" y="4762323"/>
            <a:ext cx="1216567" cy="147300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361" y="4901464"/>
            <a:ext cx="1814458" cy="1466082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576" y="2812949"/>
            <a:ext cx="1817312" cy="18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38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What’s missing?</a:t>
            </a:r>
            <a:endParaRPr lang="ru-RU" sz="4800" dirty="0">
              <a:cs typeface="Aharoni" panose="02010803020104030203" pitchFamily="2" charset="-79"/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817" y="3268462"/>
            <a:ext cx="1276350" cy="9144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091" y="4762323"/>
            <a:ext cx="1216567" cy="147300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361" y="4901464"/>
            <a:ext cx="1814458" cy="1466082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576" y="2812949"/>
            <a:ext cx="1817312" cy="18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89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What’s missing?</a:t>
            </a:r>
            <a:endParaRPr lang="ru-RU" sz="4800" dirty="0">
              <a:cs typeface="Aharoni" panose="02010803020104030203" pitchFamily="2" charset="-79"/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817" y="3268462"/>
            <a:ext cx="1276350" cy="91440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361" y="4901464"/>
            <a:ext cx="1814458" cy="1466082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576" y="2812949"/>
            <a:ext cx="1817312" cy="18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7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What’s missing?</a:t>
            </a:r>
            <a:endParaRPr lang="ru-RU" sz="4800" dirty="0">
              <a:cs typeface="Aharoni" panose="02010803020104030203" pitchFamily="2" charset="-79"/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817" y="3268462"/>
            <a:ext cx="1276350" cy="91440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361" y="4901464"/>
            <a:ext cx="1814458" cy="146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50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What’s missing?</a:t>
            </a:r>
            <a:endParaRPr lang="ru-RU" sz="4800" dirty="0">
              <a:cs typeface="Aharoni" panose="02010803020104030203" pitchFamily="2" charset="-79"/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817" y="3268462"/>
            <a:ext cx="12763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11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What’s missing?</a:t>
            </a:r>
            <a:endParaRPr lang="ru-RU" sz="4800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5391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What’s missing?</a:t>
            </a:r>
            <a:endParaRPr lang="ru-RU" sz="4800" dirty="0">
              <a:cs typeface="Aharoni" panose="02010803020104030203" pitchFamily="2" charset="-79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271" y="332656"/>
            <a:ext cx="1270330" cy="127698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437112"/>
            <a:ext cx="1769368" cy="190862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92897"/>
            <a:ext cx="2476065" cy="144016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941168"/>
            <a:ext cx="2246377" cy="1684783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201" y="1175049"/>
            <a:ext cx="2310063" cy="160588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537629"/>
            <a:ext cx="2010417" cy="167534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3" y="4404000"/>
            <a:ext cx="1584176" cy="2189646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607" y="1866529"/>
            <a:ext cx="1676400" cy="18288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817" y="3268462"/>
            <a:ext cx="1276350" cy="9144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091" y="4762323"/>
            <a:ext cx="1216567" cy="14730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855" y="3647245"/>
            <a:ext cx="1245903" cy="1405634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361" y="4901464"/>
            <a:ext cx="1814458" cy="1466082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576" y="2812949"/>
            <a:ext cx="1817312" cy="18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92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What’s missing?</a:t>
            </a:r>
            <a:endParaRPr lang="ru-RU" sz="4800" dirty="0">
              <a:cs typeface="Aharoni" panose="02010803020104030203" pitchFamily="2" charset="-79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271" y="332656"/>
            <a:ext cx="1270330" cy="127698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437112"/>
            <a:ext cx="1769368" cy="190862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92897"/>
            <a:ext cx="2476065" cy="144016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201" y="1175049"/>
            <a:ext cx="2310063" cy="160588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537629"/>
            <a:ext cx="2010417" cy="167534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3" y="4404000"/>
            <a:ext cx="1584176" cy="2189646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607" y="1866529"/>
            <a:ext cx="1676400" cy="18288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817" y="3268462"/>
            <a:ext cx="1276350" cy="9144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091" y="4762323"/>
            <a:ext cx="1216567" cy="14730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855" y="3647245"/>
            <a:ext cx="1245903" cy="1405634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361" y="4901464"/>
            <a:ext cx="1814458" cy="1466082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576" y="2812949"/>
            <a:ext cx="1817312" cy="18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0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What’s missing?</a:t>
            </a:r>
            <a:endParaRPr lang="ru-RU" sz="4800" dirty="0">
              <a:cs typeface="Aharoni" panose="02010803020104030203" pitchFamily="2" charset="-79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437112"/>
            <a:ext cx="1769368" cy="190862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92897"/>
            <a:ext cx="2476065" cy="144016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201" y="1175049"/>
            <a:ext cx="2310063" cy="160588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537629"/>
            <a:ext cx="2010417" cy="167534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3" y="4404000"/>
            <a:ext cx="1584176" cy="2189646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607" y="1866529"/>
            <a:ext cx="1676400" cy="18288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817" y="3268462"/>
            <a:ext cx="1276350" cy="9144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091" y="4762323"/>
            <a:ext cx="1216567" cy="14730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855" y="3647245"/>
            <a:ext cx="1245903" cy="1405634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361" y="4901464"/>
            <a:ext cx="1814458" cy="1466082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576" y="2812949"/>
            <a:ext cx="1817312" cy="18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41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What’s missing?</a:t>
            </a:r>
            <a:endParaRPr lang="ru-RU" sz="4800" dirty="0">
              <a:cs typeface="Aharoni" panose="02010803020104030203" pitchFamily="2" charset="-79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92897"/>
            <a:ext cx="2476065" cy="144016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201" y="1175049"/>
            <a:ext cx="2310063" cy="160588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537629"/>
            <a:ext cx="2010417" cy="167534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3" y="4404000"/>
            <a:ext cx="1584176" cy="2189646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607" y="1866529"/>
            <a:ext cx="1676400" cy="18288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817" y="3268462"/>
            <a:ext cx="1276350" cy="9144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091" y="4762323"/>
            <a:ext cx="1216567" cy="14730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855" y="3647245"/>
            <a:ext cx="1245903" cy="1405634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361" y="4901464"/>
            <a:ext cx="1814458" cy="1466082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576" y="2812949"/>
            <a:ext cx="1817312" cy="18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64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What’s missing?</a:t>
            </a:r>
            <a:endParaRPr lang="ru-RU" sz="4800" dirty="0">
              <a:cs typeface="Aharoni" panose="02010803020104030203" pitchFamily="2" charset="-79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92897"/>
            <a:ext cx="2476065" cy="144016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201" y="1175049"/>
            <a:ext cx="2310063" cy="160588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537629"/>
            <a:ext cx="2010417" cy="167534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3" y="4404000"/>
            <a:ext cx="1584176" cy="2189646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817" y="3268462"/>
            <a:ext cx="1276350" cy="9144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091" y="4762323"/>
            <a:ext cx="1216567" cy="14730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855" y="3647245"/>
            <a:ext cx="1245903" cy="1405634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361" y="4901464"/>
            <a:ext cx="1814458" cy="1466082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576" y="2812949"/>
            <a:ext cx="1817312" cy="18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76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What’s missing?</a:t>
            </a:r>
            <a:endParaRPr lang="ru-RU" sz="4800" dirty="0">
              <a:cs typeface="Aharoni" panose="02010803020104030203" pitchFamily="2" charset="-79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201" y="1175049"/>
            <a:ext cx="2310063" cy="160588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537629"/>
            <a:ext cx="2010417" cy="167534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3" y="4404000"/>
            <a:ext cx="1584176" cy="2189646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817" y="3268462"/>
            <a:ext cx="1276350" cy="9144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091" y="4762323"/>
            <a:ext cx="1216567" cy="14730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855" y="3647245"/>
            <a:ext cx="1245903" cy="1405634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361" y="4901464"/>
            <a:ext cx="1814458" cy="1466082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576" y="2812949"/>
            <a:ext cx="1817312" cy="18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60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What’s missing?</a:t>
            </a:r>
            <a:endParaRPr lang="ru-RU" sz="4800" dirty="0">
              <a:cs typeface="Aharoni" panose="02010803020104030203" pitchFamily="2" charset="-79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201" y="1175049"/>
            <a:ext cx="2310063" cy="160588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537629"/>
            <a:ext cx="2010417" cy="167534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3" y="4404000"/>
            <a:ext cx="1584176" cy="2189646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817" y="3268462"/>
            <a:ext cx="1276350" cy="9144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091" y="4762323"/>
            <a:ext cx="1216567" cy="147300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361" y="4901464"/>
            <a:ext cx="1814458" cy="1466082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576" y="2812949"/>
            <a:ext cx="1817312" cy="18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89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What’s missing?</a:t>
            </a:r>
            <a:endParaRPr lang="ru-RU" sz="4800" dirty="0">
              <a:cs typeface="Aharoni" panose="02010803020104030203" pitchFamily="2" charset="-79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201" y="1175049"/>
            <a:ext cx="2310063" cy="160588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537629"/>
            <a:ext cx="2010417" cy="1675348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817" y="3268462"/>
            <a:ext cx="1276350" cy="9144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091" y="4762323"/>
            <a:ext cx="1216567" cy="147300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361" y="4901464"/>
            <a:ext cx="1814458" cy="1466082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576" y="2812949"/>
            <a:ext cx="1817312" cy="18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4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</Words>
  <Application>Microsoft Office PowerPoint</Application>
  <PresentationFormat>Bildschirmpräsentation (4:3)</PresentationFormat>
  <Paragraphs>45</Paragraphs>
  <Slides>15</Slides>
  <Notes>15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Тема Office</vt:lpstr>
      <vt:lpstr>What’s missing?</vt:lpstr>
      <vt:lpstr>What’s missing?</vt:lpstr>
      <vt:lpstr>What’s missing?</vt:lpstr>
      <vt:lpstr>What’s missing?</vt:lpstr>
      <vt:lpstr>What’s missing?</vt:lpstr>
      <vt:lpstr>What’s missing?</vt:lpstr>
      <vt:lpstr>What’s missing?</vt:lpstr>
      <vt:lpstr>What’s missing?</vt:lpstr>
      <vt:lpstr>What’s missing?</vt:lpstr>
      <vt:lpstr>What’s missing?</vt:lpstr>
      <vt:lpstr>What’s missing?</vt:lpstr>
      <vt:lpstr>What’s missing?</vt:lpstr>
      <vt:lpstr>What’s missing?</vt:lpstr>
      <vt:lpstr>What’s missing?</vt:lpstr>
      <vt:lpstr>What’s missing?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missing?</dc:title>
  <dc:creator>Маруся</dc:creator>
  <cp:lastModifiedBy>hilde</cp:lastModifiedBy>
  <cp:revision>20</cp:revision>
  <dcterms:created xsi:type="dcterms:W3CDTF">2013-12-18T19:14:16Z</dcterms:created>
  <dcterms:modified xsi:type="dcterms:W3CDTF">2015-04-23T11:10:26Z</dcterms:modified>
</cp:coreProperties>
</file>