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33"/>
    <a:srgbClr val="9933FF"/>
    <a:srgbClr val="00FFFF"/>
    <a:srgbClr val="FF66FF"/>
    <a:srgbClr val="FFFF00"/>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E09AFD-1A8A-4EF5-8D02-CA4F542FFB46}" type="datetimeFigureOut">
              <a:rPr lang="es-CL" smtClean="0"/>
              <a:t>06-05-2020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32DE8-C987-4FC9-9A62-5E1C692361D1}" type="slidenum">
              <a:rPr lang="es-CL" smtClean="0"/>
              <a:t>‹Nº›</a:t>
            </a:fld>
            <a:endParaRPr lang="es-CL"/>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09AFD-1A8A-4EF5-8D02-CA4F542FFB46}" type="datetimeFigureOut">
              <a:rPr lang="es-CL" smtClean="0"/>
              <a:t>06-05-2020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32DE8-C987-4FC9-9A62-5E1C692361D1}"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6" name="5 Rectángulo"/>
          <p:cNvSpPr/>
          <p:nvPr/>
        </p:nvSpPr>
        <p:spPr>
          <a:xfrm>
            <a:off x="500034" y="357166"/>
            <a:ext cx="8143932" cy="1754326"/>
          </a:xfrm>
          <a:prstGeom prst="rect">
            <a:avLst/>
          </a:prstGeom>
        </p:spPr>
        <p:txBody>
          <a:bodyPr wrap="square">
            <a:spAutoFit/>
          </a:bodyPr>
          <a:lstStyle/>
          <a:p>
            <a:pPr lvl="0"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VIDA SALUDABLE,</a:t>
            </a:r>
          </a:p>
          <a:p>
            <a:pPr lvl="0"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 TIEMPO DE PANDEMIA</a:t>
            </a:r>
            <a:endParaRPr lang="es-E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7" name="6 Imagen" descr="PORTADA 2.jpg"/>
          <p:cNvPicPr>
            <a:picLocks noChangeAspect="1"/>
          </p:cNvPicPr>
          <p:nvPr/>
        </p:nvPicPr>
        <p:blipFill>
          <a:blip r:embed="rId2" cstate="print"/>
          <a:stretch>
            <a:fillRect/>
          </a:stretch>
        </p:blipFill>
        <p:spPr>
          <a:xfrm>
            <a:off x="1330918" y="2357430"/>
            <a:ext cx="6435959" cy="321471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pic>
        <p:nvPicPr>
          <p:cNvPr id="4" name="3 Imagen" descr="VIDA SALUDABLE 3.jpg"/>
          <p:cNvPicPr>
            <a:picLocks noChangeAspect="1"/>
          </p:cNvPicPr>
          <p:nvPr/>
        </p:nvPicPr>
        <p:blipFill>
          <a:blip r:embed="rId2" cstate="print"/>
          <a:stretch>
            <a:fillRect/>
          </a:stretch>
        </p:blipFill>
        <p:spPr>
          <a:xfrm>
            <a:off x="357158" y="1500174"/>
            <a:ext cx="4777420" cy="4198663"/>
          </a:xfrm>
          <a:prstGeom prst="rect">
            <a:avLst/>
          </a:prstGeom>
        </p:spPr>
      </p:pic>
      <p:sp>
        <p:nvSpPr>
          <p:cNvPr id="6" name="5 Rectángulo"/>
          <p:cNvSpPr/>
          <p:nvPr/>
        </p:nvSpPr>
        <p:spPr>
          <a:xfrm>
            <a:off x="2357422" y="500042"/>
            <a:ext cx="3786214" cy="923330"/>
          </a:xfrm>
          <a:prstGeom prst="rect">
            <a:avLst/>
          </a:prstGeom>
          <a:noFill/>
        </p:spPr>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“YOGA”</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6 CuadroTexto"/>
          <p:cNvSpPr txBox="1"/>
          <p:nvPr/>
        </p:nvSpPr>
        <p:spPr>
          <a:xfrm>
            <a:off x="5429256" y="1500174"/>
            <a:ext cx="3357586" cy="3139321"/>
          </a:xfrm>
          <a:prstGeom prst="rect">
            <a:avLst/>
          </a:prstGeom>
          <a:noFill/>
        </p:spPr>
        <p:txBody>
          <a:bodyPr wrap="square" rtlCol="0">
            <a:spAutoFit/>
          </a:bodyPr>
          <a:lstStyle/>
          <a:p>
            <a:r>
              <a:rPr lang="es-CL" i="0" dirty="0" smtClean="0">
                <a:solidFill>
                  <a:srgbClr val="222222"/>
                </a:solidFill>
                <a:latin typeface="arial"/>
              </a:rPr>
              <a:t>A través del yoga, se aumenta tanto el equilibrio como la coordinación. Estos aspectos son necesarios para la práctica de actividad física, puesto que controlaremos mejor nuestro movimiento. ... El yoga es una actividad que trabaja el cuerpo en su totalidad, hecho que resulta especialmente útil en estos casos.</a:t>
            </a:r>
            <a:endParaRPr lang="es-CL"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33CC"/>
        </a:solidFill>
        <a:effectLst/>
      </p:bgPr>
    </p:bg>
    <p:spTree>
      <p:nvGrpSpPr>
        <p:cNvPr id="1" name=""/>
        <p:cNvGrpSpPr/>
        <p:nvPr/>
      </p:nvGrpSpPr>
      <p:grpSpPr>
        <a:xfrm>
          <a:off x="0" y="0"/>
          <a:ext cx="0" cy="0"/>
          <a:chOff x="0" y="0"/>
          <a:chExt cx="0" cy="0"/>
        </a:xfrm>
      </p:grpSpPr>
      <p:pic>
        <p:nvPicPr>
          <p:cNvPr id="4" name="3 Imagen" descr="VIDA SALUDABLE 6.jpg"/>
          <p:cNvPicPr>
            <a:picLocks noChangeAspect="1"/>
          </p:cNvPicPr>
          <p:nvPr/>
        </p:nvPicPr>
        <p:blipFill>
          <a:blip r:embed="rId2" cstate="print"/>
          <a:stretch>
            <a:fillRect/>
          </a:stretch>
        </p:blipFill>
        <p:spPr>
          <a:xfrm>
            <a:off x="714348" y="857232"/>
            <a:ext cx="7500990" cy="51435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Rectángulo"/>
          <p:cNvSpPr/>
          <p:nvPr/>
        </p:nvSpPr>
        <p:spPr>
          <a:xfrm>
            <a:off x="1170862" y="0"/>
            <a:ext cx="6327951" cy="923330"/>
          </a:xfrm>
          <a:prstGeom prst="rect">
            <a:avLst/>
          </a:prstGeom>
          <a:noFill/>
        </p:spPr>
        <p:txBody>
          <a:bodyPr wrap="none" lIns="91440" tIns="45720" rIns="91440" bIns="45720">
            <a:spAutoFit/>
          </a:bodyPr>
          <a:lstStyle/>
          <a:p>
            <a:pPr algn="ctr"/>
            <a:r>
              <a:rPr lang="es-E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COCINAR EN FAMILIA</a:t>
            </a:r>
            <a:endParaRPr lang="es-E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4" name="3 Imagen" descr="VIDA SALUDABLE 7 CARICATURA.jpg"/>
          <p:cNvPicPr>
            <a:picLocks noChangeAspect="1"/>
          </p:cNvPicPr>
          <p:nvPr/>
        </p:nvPicPr>
        <p:blipFill>
          <a:blip r:embed="rId2" cstate="print"/>
          <a:stretch>
            <a:fillRect/>
          </a:stretch>
        </p:blipFill>
        <p:spPr>
          <a:xfrm>
            <a:off x="714348" y="642918"/>
            <a:ext cx="7715304" cy="56436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pic>
        <p:nvPicPr>
          <p:cNvPr id="4" name="3 Imagen" descr="VIDA SALUDABLE 9 CARICATURA.jpg"/>
          <p:cNvPicPr>
            <a:picLocks noChangeAspect="1"/>
          </p:cNvPicPr>
          <p:nvPr/>
        </p:nvPicPr>
        <p:blipFill>
          <a:blip r:embed="rId2" cstate="print"/>
          <a:stretch>
            <a:fillRect/>
          </a:stretch>
        </p:blipFill>
        <p:spPr>
          <a:xfrm>
            <a:off x="1428728" y="1357298"/>
            <a:ext cx="6143668" cy="52149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Rectángulo"/>
          <p:cNvSpPr/>
          <p:nvPr/>
        </p:nvSpPr>
        <p:spPr>
          <a:xfrm>
            <a:off x="500034" y="0"/>
            <a:ext cx="7572428" cy="1323439"/>
          </a:xfrm>
          <a:prstGeom prst="rect">
            <a:avLst/>
          </a:prstGeom>
          <a:noFill/>
        </p:spPr>
        <p:txBody>
          <a:bodyPr wrap="square" lIns="91440" tIns="45720" rIns="91440" bIns="45720">
            <a:spAutoFit/>
          </a:bodyPr>
          <a:lstStyle/>
          <a:p>
            <a:pPr algn="ctr"/>
            <a:r>
              <a:rPr lang="es-E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EL TRABAJO COMPARTIDO </a:t>
            </a:r>
          </a:p>
          <a:p>
            <a:pPr algn="ctr"/>
            <a:r>
              <a:rPr lang="es-E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 MÁS FÁCIL Y ENTRETENIDO</a:t>
            </a:r>
            <a:endParaRPr lang="es-E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4" name="3 Imagen" descr="VIDA SALUDABLE 5.jpg"/>
          <p:cNvPicPr>
            <a:picLocks noChangeAspect="1"/>
          </p:cNvPicPr>
          <p:nvPr/>
        </p:nvPicPr>
        <p:blipFill>
          <a:blip r:embed="rId2" cstate="print"/>
          <a:stretch>
            <a:fillRect/>
          </a:stretch>
        </p:blipFill>
        <p:spPr>
          <a:xfrm>
            <a:off x="1428727" y="1190610"/>
            <a:ext cx="6465139" cy="4310092"/>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4" name="3 Imagen" descr="VIDA SALUDABLE 8 CARICATURA.jpg"/>
          <p:cNvPicPr>
            <a:picLocks noChangeAspect="1"/>
          </p:cNvPicPr>
          <p:nvPr/>
        </p:nvPicPr>
        <p:blipFill>
          <a:blip r:embed="rId2" cstate="print"/>
          <a:stretch>
            <a:fillRect/>
          </a:stretch>
        </p:blipFill>
        <p:spPr>
          <a:xfrm>
            <a:off x="1000100" y="1000108"/>
            <a:ext cx="7215238" cy="50720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4 Rectángulo"/>
          <p:cNvSpPr/>
          <p:nvPr/>
        </p:nvSpPr>
        <p:spPr>
          <a:xfrm>
            <a:off x="954612" y="0"/>
            <a:ext cx="715587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¡APRENDER A COCINAR!</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6FF"/>
        </a:solidFill>
        <a:effectLst/>
      </p:bgPr>
    </p:bg>
    <p:spTree>
      <p:nvGrpSpPr>
        <p:cNvPr id="1" name=""/>
        <p:cNvGrpSpPr/>
        <p:nvPr/>
      </p:nvGrpSpPr>
      <p:grpSpPr>
        <a:xfrm>
          <a:off x="0" y="0"/>
          <a:ext cx="0" cy="0"/>
          <a:chOff x="0" y="0"/>
          <a:chExt cx="0" cy="0"/>
        </a:xfrm>
      </p:grpSpPr>
      <p:pic>
        <p:nvPicPr>
          <p:cNvPr id="4" name="3 Imagen" descr="ACTIVIDAD FISICA CARICATURA 1.jpg"/>
          <p:cNvPicPr>
            <a:picLocks noChangeAspect="1"/>
          </p:cNvPicPr>
          <p:nvPr/>
        </p:nvPicPr>
        <p:blipFill>
          <a:blip r:embed="rId2" cstate="print"/>
          <a:stretch>
            <a:fillRect/>
          </a:stretch>
        </p:blipFill>
        <p:spPr>
          <a:xfrm>
            <a:off x="928662" y="1428736"/>
            <a:ext cx="7531690" cy="49576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4 Rectángulo"/>
          <p:cNvSpPr/>
          <p:nvPr/>
        </p:nvSpPr>
        <p:spPr>
          <a:xfrm>
            <a:off x="785786" y="142853"/>
            <a:ext cx="7500990" cy="1323439"/>
          </a:xfrm>
          <a:prstGeom prst="rect">
            <a:avLst/>
          </a:prstGeom>
          <a:noFill/>
        </p:spPr>
        <p:txBody>
          <a:bodyPr wrap="square" lIns="91440" tIns="45720" rIns="91440" bIns="45720">
            <a:spAutoFit/>
          </a:bodyPr>
          <a:lstStyle/>
          <a:p>
            <a:pPr algn="ctr"/>
            <a:r>
              <a:rPr lang="es-ES" sz="4000" b="1" cap="none" spc="0" dirty="0" smtClean="0">
                <a:ln w="10541" cmpd="sng">
                  <a:solidFill>
                    <a:srgbClr val="7D7D7D">
                      <a:tint val="100000"/>
                      <a:shade val="100000"/>
                      <a:satMod val="110000"/>
                    </a:srgbClr>
                  </a:solidFill>
                  <a:prstDash val="solid"/>
                </a:ln>
                <a:solidFill>
                  <a:schemeClr val="tx1">
                    <a:lumMod val="75000"/>
                    <a:lumOff val="25000"/>
                  </a:schemeClr>
                </a:solidFill>
                <a:effectLst/>
              </a:rPr>
              <a:t>EJERCICIOS FÍSICOS EN FAMILIA</a:t>
            </a:r>
          </a:p>
          <a:p>
            <a:pPr algn="ctr"/>
            <a:r>
              <a:rPr lang="es-ES" sz="4000" b="1" dirty="0" smtClean="0">
                <a:ln w="10541" cmpd="sng">
                  <a:solidFill>
                    <a:srgbClr val="7D7D7D">
                      <a:tint val="100000"/>
                      <a:shade val="100000"/>
                      <a:satMod val="110000"/>
                    </a:srgbClr>
                  </a:solidFill>
                  <a:prstDash val="solid"/>
                </a:ln>
                <a:solidFill>
                  <a:schemeClr val="tx1">
                    <a:lumMod val="75000"/>
                    <a:lumOff val="25000"/>
                  </a:schemeClr>
                </a:solidFill>
              </a:rPr>
              <a:t>SON ENTRETENIDOS</a:t>
            </a:r>
            <a:endParaRPr lang="es-ES" sz="4000" b="1" cap="none" spc="0" dirty="0">
              <a:ln w="10541" cmpd="sng">
                <a:solidFill>
                  <a:srgbClr val="7D7D7D">
                    <a:tint val="100000"/>
                    <a:shade val="100000"/>
                    <a:satMod val="110000"/>
                  </a:srgbClr>
                </a:solidFill>
                <a:prstDash val="solid"/>
              </a:ln>
              <a:solidFill>
                <a:schemeClr val="tx1">
                  <a:lumMod val="75000"/>
                  <a:lumOff val="25000"/>
                </a:schemeClr>
              </a:solidFill>
              <a:effectLst/>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pic>
        <p:nvPicPr>
          <p:cNvPr id="4" name="3 Imagen" descr="ACTIVIDAD FISICA 5.jpg"/>
          <p:cNvPicPr>
            <a:picLocks noChangeAspect="1"/>
          </p:cNvPicPr>
          <p:nvPr/>
        </p:nvPicPr>
        <p:blipFill>
          <a:blip r:embed="rId2" cstate="print"/>
          <a:stretch>
            <a:fillRect/>
          </a:stretch>
        </p:blipFill>
        <p:spPr>
          <a:xfrm>
            <a:off x="500034" y="2071678"/>
            <a:ext cx="3899640" cy="28575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4 Rectángulo"/>
          <p:cNvSpPr/>
          <p:nvPr/>
        </p:nvSpPr>
        <p:spPr>
          <a:xfrm>
            <a:off x="785786" y="357166"/>
            <a:ext cx="735811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BAILAR, TAMBIÉN ES UNA</a:t>
            </a:r>
          </a:p>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ACTIVIDAD FÍSICA EFECTIVA</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5 Imagen" descr="VIDA SALUDABLE 2.jpg"/>
          <p:cNvPicPr>
            <a:picLocks noChangeAspect="1"/>
          </p:cNvPicPr>
          <p:nvPr/>
        </p:nvPicPr>
        <p:blipFill>
          <a:blip r:embed="rId3" cstate="print"/>
          <a:stretch>
            <a:fillRect/>
          </a:stretch>
        </p:blipFill>
        <p:spPr>
          <a:xfrm>
            <a:off x="4572000" y="2143116"/>
            <a:ext cx="3857652" cy="27146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33FF"/>
        </a:solidFill>
        <a:effectLst/>
      </p:bgPr>
    </p:bg>
    <p:spTree>
      <p:nvGrpSpPr>
        <p:cNvPr id="1" name=""/>
        <p:cNvGrpSpPr/>
        <p:nvPr/>
      </p:nvGrpSpPr>
      <p:grpSpPr>
        <a:xfrm>
          <a:off x="0" y="0"/>
          <a:ext cx="0" cy="0"/>
          <a:chOff x="0" y="0"/>
          <a:chExt cx="0" cy="0"/>
        </a:xfrm>
      </p:grpSpPr>
      <p:pic>
        <p:nvPicPr>
          <p:cNvPr id="5" name="4 Imagen" descr="VIDA SALUDABLE 4.jpg"/>
          <p:cNvPicPr>
            <a:picLocks noChangeAspect="1"/>
          </p:cNvPicPr>
          <p:nvPr/>
        </p:nvPicPr>
        <p:blipFill>
          <a:blip r:embed="rId2" cstate="print"/>
          <a:stretch>
            <a:fillRect/>
          </a:stretch>
        </p:blipFill>
        <p:spPr>
          <a:xfrm>
            <a:off x="1000100" y="2214554"/>
            <a:ext cx="7309698" cy="42185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Rectángulo"/>
          <p:cNvSpPr/>
          <p:nvPr/>
        </p:nvSpPr>
        <p:spPr>
          <a:xfrm>
            <a:off x="928662" y="0"/>
            <a:ext cx="7420685" cy="1938992"/>
          </a:xfrm>
          <a:prstGeom prst="rect">
            <a:avLst/>
          </a:prstGeom>
          <a:noFill/>
        </p:spPr>
        <p:txBody>
          <a:bodyPr wrap="square" lIns="91440" tIns="45720" rIns="91440" bIns="45720">
            <a:spAutoFit/>
          </a:bodyPr>
          <a:lstStyle/>
          <a:p>
            <a:pPr algn="ctr"/>
            <a:r>
              <a:rPr lang="es-ES" sz="4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EJERCICIOS DE ESTIRAMIENTO O</a:t>
            </a:r>
          </a:p>
          <a:p>
            <a:pPr algn="ctr"/>
            <a:r>
              <a:rPr lang="es-ES" sz="4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FLEXIBILIDAD, IMPORTANTES AL </a:t>
            </a:r>
          </a:p>
          <a:p>
            <a:pPr algn="ctr"/>
            <a:r>
              <a:rPr lang="es-ES" sz="40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TÉRMINO DE LA JORNADA</a:t>
            </a:r>
            <a:endParaRPr lang="es-ES" sz="40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57</Words>
  <Application>Microsoft Office PowerPoint</Application>
  <PresentationFormat>Presentación en pantalla (4:3)</PresentationFormat>
  <Paragraphs>15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cp:revision>
  <dcterms:created xsi:type="dcterms:W3CDTF">2020-05-06T21:17:18Z</dcterms:created>
  <dcterms:modified xsi:type="dcterms:W3CDTF">2020-05-06T22:05:57Z</dcterms:modified>
</cp:coreProperties>
</file>